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39AD-BE79-3313-A1DB-4C2EF5BDE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87668-FB30-1D18-C4DA-A3AC36EF7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F4DA-00F9-DBD6-A698-87F78B7D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EB2B5-551B-1F29-256C-F4E0D29A0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1AE1-FD31-93A5-9D2A-0DC7CCD0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76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45A1-873E-171A-346B-B30EAF70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2121F-A0AB-7B10-BC83-0E79D86BD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BAD81-81FA-740F-16E2-CD561CA9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87B2-7E12-B4FF-AEF8-7E7E7FA6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A46B4-8950-C2E9-6409-F01606E5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05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7B6494-F40C-CBAC-4D31-C53D3512A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8F35F-7CBE-7B96-435B-9E61AFC46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ACD1-2D70-263E-97E1-A4E257C5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3F161-AF8E-F4C9-01BA-4E292451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28884-A4BA-B281-3CE9-52279BF7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4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C646-868F-B06F-BA29-7774B0AE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F7216-5154-C63B-D883-3F6E71F0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90F35-31A2-28E6-39A3-29A6E763B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55E1-A7B0-FE04-C8AF-E3D10A1B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709B-B764-75DA-7363-4E02D344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16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BDE5-75A4-0B78-203E-81AC336A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E3404-8B49-CBDA-2FD7-B30838DA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ABD25-561A-EAA1-7716-ADE0AED0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C727-42C0-9BCB-78BA-5D16E24D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4C8FB-13C5-45E4-2D96-860E6162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9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6BE4-DA0C-5965-501C-1103C94C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2A79-41A3-6259-3CDF-CF13955D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7E93-A3DE-54F6-4621-A446ABB32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41A36-D544-E178-11BE-9AFF421F5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5D90-A72F-86EA-BC47-86602B08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728E0-E91A-86AB-D438-753726D2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47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78C7-94C3-A01E-D438-244FA495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2BB06-F700-1026-529D-9531E778D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9B206-CC59-ADFD-ED2A-27D62DE45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30112-A3C9-9DA1-0F76-8BD6284AF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69C0E-6D8C-2CE7-BE70-AEEEFCF51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AFA50-B5AA-2A30-EE86-AF1B8464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65BEF-62E2-C777-EDA6-24705C6B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78A88-2C79-BC96-35A3-6C747588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28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1B32-227C-4CA4-26D6-1D47910D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BD200-6CA6-95F9-7A81-6448207E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57E7-ED5A-FD9A-6EB9-5985CB70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77515-5FC2-61C1-2F60-291DE88A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2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7C262-602C-62B7-0700-B1638BF7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DD93E-4BD0-84ED-1B52-215D6786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F90C2-3078-FD31-D769-325D68A2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84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5D08-4ACE-6155-69B7-674FE17E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9F37-C32B-C40B-B047-32E18282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7BBCD-AD55-3C7D-630A-6AB481720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E4CBF-FE7A-146F-9B72-58718DC9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7C813-6756-5941-E3FA-0F6E7D05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CB127-7B24-6043-308D-C2194A55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05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3AF8-6CF0-DE4D-EE88-75E460B7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2409F-6020-906B-8C41-E56BB1356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BFD6E-0920-50AC-BE3A-371677D2D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4C0C6-E0AF-17D1-FB13-0C2982AC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94CB7-3409-3CF9-D076-B2E6E6B6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79679-34B1-9B42-C9CD-48AAC46C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92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B6ABC-F17C-DB4C-7B06-3A6B3CC2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C74EA-C513-1734-1988-72336F48C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F3A5-35CC-4559-5FFC-6B463ED23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2F834-8B51-4313-B8BB-4F9922FB7DE8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DD76-CCB7-869E-289F-EED00F4AC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1F41-AC0F-D185-CCB8-359E0EC0D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535CF-7030-4554-A141-62A39428E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36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EA33A-D1F1-B611-85A5-5D5D63D385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8C32F-643E-8A96-7D11-3DD2A9249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0C9F1-EAA5-9F4F-E157-4BEB9B094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5" y="0"/>
            <a:ext cx="12211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EC22-800F-CE38-20B8-E339EEAB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80E70-078B-4272-1964-4C597014C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12750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4F9B8-730D-CD8F-C85B-47102F4CC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8D2B2-F348-D4E4-4BA9-84CAC22E8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344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E096-E561-0F15-08E0-91D2B0C8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02D9A-3561-D6CF-8939-71BA57C39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530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E950-A030-AA19-72B9-FA520AB1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5B07A-FB4F-FD36-4E97-E567C01A7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067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28D5-E731-4A30-3C0C-C8F44CE6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4B636-E82E-5BEC-A797-8DC8D607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720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E4F8-943E-3912-FF34-A42DB829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AD931-F1D3-A7C4-E6BF-28B1C1CD1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922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Harshwardhan Bichitkar</dc:creator>
  <cp:lastModifiedBy>Harshwardhan Bichitkar</cp:lastModifiedBy>
  <cp:revision>2</cp:revision>
  <dcterms:created xsi:type="dcterms:W3CDTF">2025-06-24T09:52:01Z</dcterms:created>
  <dcterms:modified xsi:type="dcterms:W3CDTF">2025-06-24T11:26:51Z</dcterms:modified>
</cp:coreProperties>
</file>